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77" d="100"/>
          <a:sy n="77" d="100"/>
        </p:scale>
        <p:origin x="1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452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2444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679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5334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16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314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778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9221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355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4268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E976B-BDA8-7D45-A401-A3F81FD441E4}" type="datetimeFigureOut">
              <a:rPr kumimoji="1" lang="zh-TW" altLang="en-US" smtClean="0"/>
              <a:t>2022/4/21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2FE1-F8F3-504C-819A-895C96D10DA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042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D51B1DF-3C05-428D-959E-F7F5CB38E54F}"/>
              </a:ext>
            </a:extLst>
          </p:cNvPr>
          <p:cNvSpPr txBox="1"/>
          <p:nvPr/>
        </p:nvSpPr>
        <p:spPr>
          <a:xfrm>
            <a:off x="4767072" y="2175863"/>
            <a:ext cx="6876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足球</a:t>
            </a:r>
            <a:r>
              <a:rPr lang="en-US" altLang="zh-TW" sz="4800" dirty="0">
                <a:solidFill>
                  <a:schemeClr val="bg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6</a:t>
            </a:r>
            <a:r>
              <a:rPr lang="zh-TW" altLang="en-US" sz="4800" dirty="0">
                <a:solidFill>
                  <a:schemeClr val="bg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年計畫回顧與展望座談會</a:t>
            </a:r>
          </a:p>
        </p:txBody>
      </p:sp>
    </p:spTree>
    <p:extLst>
      <p:ext uri="{BB962C8B-B14F-4D97-AF65-F5344CB8AC3E}">
        <p14:creationId xmlns:p14="http://schemas.microsoft.com/office/powerpoint/2010/main" val="202253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8E51FC3-97B0-4457-9875-10A2CEE2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389835"/>
            <a:ext cx="69246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4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67B7065-6A94-4E31-8D03-017FC1130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356" y="1465428"/>
            <a:ext cx="4565406" cy="505775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A64FDD5-60CE-4631-BD91-849FEC95C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239" y="1384831"/>
            <a:ext cx="4910915" cy="513835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7066C6B-662D-4533-8FF9-AD25A71126DB}"/>
              </a:ext>
            </a:extLst>
          </p:cNvPr>
          <p:cNvSpPr txBox="1"/>
          <p:nvPr/>
        </p:nvSpPr>
        <p:spPr>
          <a:xfrm>
            <a:off x="2541383" y="317935"/>
            <a:ext cx="710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足球</a:t>
            </a:r>
            <a:r>
              <a:rPr lang="en-US" altLang="zh-TW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6</a:t>
            </a: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年計畫 體育署預算編列不清</a:t>
            </a:r>
          </a:p>
        </p:txBody>
      </p:sp>
    </p:spTree>
    <p:extLst>
      <p:ext uri="{BB962C8B-B14F-4D97-AF65-F5344CB8AC3E}">
        <p14:creationId xmlns:p14="http://schemas.microsoft.com/office/powerpoint/2010/main" val="226016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875F66F-6ADC-49C5-83C9-83DC53B40129}"/>
              </a:ext>
            </a:extLst>
          </p:cNvPr>
          <p:cNvSpPr txBox="1"/>
          <p:nvPr/>
        </p:nvSpPr>
        <p:spPr>
          <a:xfrm>
            <a:off x="1406768" y="849843"/>
            <a:ext cx="97887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從體育署各級學校足球聯賽補助名單發現，</a:t>
            </a:r>
            <a:r>
              <a:rPr lang="en-US" altLang="zh-TW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106</a:t>
            </a: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年補助</a:t>
            </a:r>
            <a:r>
              <a:rPr lang="en-US" altLang="zh-TW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168</a:t>
            </a: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隊，</a:t>
            </a:r>
            <a:r>
              <a:rPr lang="en-US" altLang="zh-TW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109</a:t>
            </a: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年已大幅成長至</a:t>
            </a:r>
            <a:r>
              <a:rPr lang="en-US" altLang="zh-TW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662</a:t>
            </a: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隊。</a:t>
            </a:r>
          </a:p>
          <a:p>
            <a:pPr marL="285750" indent="-28575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實際預算執行：</a:t>
            </a:r>
            <a:r>
              <a:rPr lang="en-US" altLang="zh-TW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106</a:t>
            </a: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年補助</a:t>
            </a:r>
            <a:r>
              <a:rPr lang="en-US" altLang="zh-TW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7649</a:t>
            </a: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萬元，</a:t>
            </a:r>
            <a:r>
              <a:rPr lang="en-US" altLang="zh-TW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109</a:t>
            </a: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年成長到</a:t>
            </a:r>
            <a:r>
              <a:rPr lang="en-US" altLang="zh-TW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</a:t>
            </a: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億</a:t>
            </a:r>
            <a:r>
              <a:rPr lang="en-US" altLang="zh-TW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1758</a:t>
            </a: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萬元。</a:t>
            </a:r>
            <a:endParaRPr lang="en-US" altLang="zh-TW" sz="3600" dirty="0"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pPr marL="285750" indent="-28575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每年耗費上億經費用於鼓勵各級學校籌組足球隊，預算執行面看起來似乎逐年成長，但對於比賽品質及內容卻欠缺檢討。</a:t>
            </a:r>
          </a:p>
        </p:txBody>
      </p:sp>
    </p:spTree>
    <p:extLst>
      <p:ext uri="{BB962C8B-B14F-4D97-AF65-F5344CB8AC3E}">
        <p14:creationId xmlns:p14="http://schemas.microsoft.com/office/powerpoint/2010/main" val="31653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46EF55D-3859-4E36-86B0-F4F38A666B65}"/>
              </a:ext>
            </a:extLst>
          </p:cNvPr>
          <p:cNvSpPr/>
          <p:nvPr/>
        </p:nvSpPr>
        <p:spPr>
          <a:xfrm>
            <a:off x="1316621" y="1085246"/>
            <a:ext cx="955875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有關足球基層發展，學校組鮮少徵詢足球協會意見。但足球協會為負責整體足球發展之國際窗口，體育署做法與國際趨勢背道而馳。</a:t>
            </a:r>
            <a:endParaRPr lang="en-US" altLang="zh-TW" sz="4000" dirty="0"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pPr marL="285750" indent="-28575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體育署長期閉門造車之結果，甚至造成足球發展策略上出現雙頭馬車。</a:t>
            </a:r>
          </a:p>
        </p:txBody>
      </p:sp>
    </p:spTree>
    <p:extLst>
      <p:ext uri="{BB962C8B-B14F-4D97-AF65-F5344CB8AC3E}">
        <p14:creationId xmlns:p14="http://schemas.microsoft.com/office/powerpoint/2010/main" val="307570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8C1A608-4901-418D-B772-2E5F70A7E380}"/>
              </a:ext>
            </a:extLst>
          </p:cNvPr>
          <p:cNvSpPr/>
          <p:nvPr/>
        </p:nvSpPr>
        <p:spPr>
          <a:xfrm>
            <a:off x="1244252" y="452661"/>
            <a:ext cx="10041699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為解決足球比賽一次性報名，應結合足球協會註冊系統。紀錄球隊參賽情形，從球員參賽歷程軌跡，可了解一次性報名情形與球隊累積成長結果。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參考現在教育部在各地都會建立的輔導團，建立足球縣市輔導團，可有效引導學校紮實經營球隊。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台灣基層足球發展中「俱樂部足球」與「社團足球」長期遭體育署忽略，應檢視基層足球發展樣貌，提出檢討。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華康新特黑體" panose="02010609010101010101" pitchFamily="49" charset="-120"/>
                <a:ea typeface="華康新特黑體" panose="02010609010101010101" pitchFamily="49" charset="-120"/>
              </a:rPr>
              <a:t>體育署應從加強審查委員擴大參與、公開相關補助對象透明機制、定期公布計畫執行狀況檢核成效等，讓國內足球員有機會了解政府對於發展足球的新方向。</a:t>
            </a:r>
          </a:p>
        </p:txBody>
      </p:sp>
    </p:spTree>
    <p:extLst>
      <p:ext uri="{BB962C8B-B14F-4D97-AF65-F5344CB8AC3E}">
        <p14:creationId xmlns:p14="http://schemas.microsoft.com/office/powerpoint/2010/main" val="2514670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284</Words>
  <Application>Microsoft Office PowerPoint</Application>
  <PresentationFormat>寬螢幕</PresentationFormat>
  <Paragraphs>11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華康新特黑體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Administrator</cp:lastModifiedBy>
  <cp:revision>19</cp:revision>
  <dcterms:created xsi:type="dcterms:W3CDTF">2022-02-21T06:07:58Z</dcterms:created>
  <dcterms:modified xsi:type="dcterms:W3CDTF">2022-04-21T09:17:50Z</dcterms:modified>
</cp:coreProperties>
</file>