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61" r:id="rId4"/>
    <p:sldId id="265" r:id="rId5"/>
    <p:sldId id="260" r:id="rId6"/>
    <p:sldId id="266" r:id="rId7"/>
    <p:sldId id="259" r:id="rId8"/>
    <p:sldId id="267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BFD390-BA4A-4CFD-B05F-A6865C91EC51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17A32A-AE26-4235-9A84-1F4A75D223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50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390-BA4A-4CFD-B05F-A6865C91EC51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A32A-AE26-4235-9A84-1F4A75D223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37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390-BA4A-4CFD-B05F-A6865C91EC51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A32A-AE26-4235-9A84-1F4A75D223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10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390-BA4A-4CFD-B05F-A6865C91EC51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A32A-AE26-4235-9A84-1F4A75D223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35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BFD390-BA4A-4CFD-B05F-A6865C91EC51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A17A32A-AE26-4235-9A84-1F4A75D2233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33630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390-BA4A-4CFD-B05F-A6865C91EC51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A32A-AE26-4235-9A84-1F4A75D223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019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390-BA4A-4CFD-B05F-A6865C91EC51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A32A-AE26-4235-9A84-1F4A75D223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356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390-BA4A-4CFD-B05F-A6865C91EC51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A32A-AE26-4235-9A84-1F4A75D223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45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D390-BA4A-4CFD-B05F-A6865C91EC51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7A32A-AE26-4235-9A84-1F4A75D223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69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7BFD390-BA4A-4CFD-B05F-A6865C91EC51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A17A32A-AE26-4235-9A84-1F4A75D223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842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7BFD390-BA4A-4CFD-B05F-A6865C91EC51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A17A32A-AE26-4235-9A84-1F4A75D223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68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BFD390-BA4A-4CFD-B05F-A6865C91EC51}" type="datetimeFigureOut">
              <a:rPr lang="zh-TW" altLang="en-US" smtClean="0"/>
              <a:t>2021/6/24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17A32A-AE26-4235-9A84-1F4A75D223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152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0813576-D302-42B7-A3EC-A272625CCA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16A07A8-B337-4BBD-8BE1-6C548FCC7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038" y="4242032"/>
            <a:ext cx="10274497" cy="1734497"/>
          </a:xfrm>
        </p:spPr>
        <p:txBody>
          <a:bodyPr anchor="t">
            <a:normAutofit/>
          </a:bodyPr>
          <a:lstStyle/>
          <a:p>
            <a:r>
              <a:rPr lang="zh-TW" altLang="en-US" sz="7200" dirty="0">
                <a:latin typeface="+mn-ea"/>
                <a:ea typeface="+mn-ea"/>
              </a:rPr>
              <a:t>裁判回流課程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8D493503-217D-4699-8104-B8EE25464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038" y="5976530"/>
            <a:ext cx="10274497" cy="396484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+mn-ea"/>
              </a:rPr>
              <a:t>報名流程圖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="" xmlns:a16="http://schemas.microsoft.com/office/drawing/2014/main" id="{1D25BAD6-AA7B-43BE-870A-D587E51BE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311FF548-4BDD-4D13-93FD-C3E64AE85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726" y="643464"/>
            <a:ext cx="6361120" cy="32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5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2958D7EE-13D9-4CCC-873B-C4E58A998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43050"/>
            <a:ext cx="10905066" cy="4666741"/>
          </a:xfrm>
          <a:prstGeom prst="rect">
            <a:avLst/>
          </a:prstGeom>
          <a:ln>
            <a:noFill/>
          </a:ln>
        </p:spPr>
      </p:pic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9F2FBCF9-776C-48C5-BA34-A39F9649CE5F}"/>
              </a:ext>
            </a:extLst>
          </p:cNvPr>
          <p:cNvSpPr txBox="1"/>
          <p:nvPr/>
        </p:nvSpPr>
        <p:spPr>
          <a:xfrm>
            <a:off x="938212" y="487107"/>
            <a:ext cx="1031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點選所需的進修課程，並完成個人資料填寫。</a:t>
            </a:r>
            <a:endParaRPr lang="en-US" altLang="zh-TW" sz="2800" dirty="0"/>
          </a:p>
          <a:p>
            <a:r>
              <a:rPr lang="zh-TW" altLang="en-US" sz="2800" dirty="0"/>
              <a:t>審核後將由系統寄發是否錄取課程至個人電子信箱。</a:t>
            </a:r>
          </a:p>
        </p:txBody>
      </p:sp>
      <p:sp>
        <p:nvSpPr>
          <p:cNvPr id="7" name="箭號: 向下 6">
            <a:extLst>
              <a:ext uri="{FF2B5EF4-FFF2-40B4-BE49-F238E27FC236}">
                <a16:creationId xmlns="" xmlns:a16="http://schemas.microsoft.com/office/drawing/2014/main" id="{571C6576-2362-4559-8A03-592673DAC7F1}"/>
              </a:ext>
            </a:extLst>
          </p:cNvPr>
          <p:cNvSpPr/>
          <p:nvPr/>
        </p:nvSpPr>
        <p:spPr>
          <a:xfrm rot="18894871">
            <a:off x="952500" y="2476500"/>
            <a:ext cx="1181100" cy="16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0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>
            <a:extLst>
              <a:ext uri="{FF2B5EF4-FFF2-40B4-BE49-F238E27FC236}">
                <a16:creationId xmlns="" xmlns:a16="http://schemas.microsoft.com/office/drawing/2014/main" id="{EF371C73-6E60-4C1D-A918-41248FDD3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44" y="2286000"/>
            <a:ext cx="9142461" cy="3594100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5398DBAC-BFCD-4E05-B0B2-73050720FEAA}"/>
              </a:ext>
            </a:extLst>
          </p:cNvPr>
          <p:cNvSpPr txBox="1"/>
          <p:nvPr/>
        </p:nvSpPr>
        <p:spPr>
          <a:xfrm>
            <a:off x="1849120" y="977900"/>
            <a:ext cx="906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+mn-ea"/>
              </a:rPr>
              <a:t>點選官網上方以紅色標註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註冊系統</a:t>
            </a:r>
          </a:p>
        </p:txBody>
      </p:sp>
      <p:sp>
        <p:nvSpPr>
          <p:cNvPr id="23" name="箭號: 向下 22">
            <a:extLst>
              <a:ext uri="{FF2B5EF4-FFF2-40B4-BE49-F238E27FC236}">
                <a16:creationId xmlns="" xmlns:a16="http://schemas.microsoft.com/office/drawing/2014/main" id="{D6A92640-F629-4794-A94E-936AD393EA0D}"/>
              </a:ext>
            </a:extLst>
          </p:cNvPr>
          <p:cNvSpPr/>
          <p:nvPr/>
        </p:nvSpPr>
        <p:spPr>
          <a:xfrm rot="2572063">
            <a:off x="7741043" y="903012"/>
            <a:ext cx="2000250" cy="21520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5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96E48C0-7A9E-4CD1-8A62-CBDB6072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2800" dirty="0"/>
              <a:t>完成個人基本資料填寫，每個必填都要照實填寫喔～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b="1" dirty="0">
                <a:solidFill>
                  <a:srgbClr val="FF0000"/>
                </a:solidFill>
              </a:rPr>
              <a:t>紅色框框</a:t>
            </a:r>
            <a:r>
              <a:rPr lang="zh-TW" altLang="en-US" sz="2800" dirty="0"/>
              <a:t>需勾選（我已有裁判身分資格）並同意中華民國足球協會之聲明內容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8AE9BE74-A587-4B1C-94CE-B83085516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73" y="2004624"/>
            <a:ext cx="3375973" cy="3859214"/>
          </a:xfr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17F8D9A4-8084-4135-B67D-549573ED3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7" y="1925442"/>
            <a:ext cx="2831823" cy="435133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94F80806-7616-4056-8D2C-9C1F923A3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2004624"/>
            <a:ext cx="3161613" cy="419297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A52764FB-52D6-4AC3-BACA-F8C8F5333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66" y="2004624"/>
            <a:ext cx="2982451" cy="41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9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064155D-BB80-4FA1-A98B-CDF186CA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453" y="1046480"/>
            <a:ext cx="10178322" cy="455815"/>
          </a:xfrm>
        </p:spPr>
        <p:txBody>
          <a:bodyPr>
            <a:normAutofit fontScale="90000"/>
          </a:bodyPr>
          <a:lstStyle/>
          <a:p>
            <a:r>
              <a:rPr lang="zh-TW" altLang="en-US" sz="2800" dirty="0">
                <a:latin typeface="+mn-ea"/>
                <a:ea typeface="+mn-ea"/>
              </a:rPr>
              <a:t>完成申請個人用戶申請後，將進行個人資料審核後寄發繳費。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92B41091-DCB8-46E3-9948-0B12A72BB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3" y="2011680"/>
            <a:ext cx="6412517" cy="3799840"/>
          </a:xfrm>
        </p:spPr>
      </p:pic>
    </p:spTree>
    <p:extLst>
      <p:ext uri="{BB962C8B-B14F-4D97-AF65-F5344CB8AC3E}">
        <p14:creationId xmlns:p14="http://schemas.microsoft.com/office/powerpoint/2010/main" val="222507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>
            <a:extLst>
              <a:ext uri="{FF2B5EF4-FFF2-40B4-BE49-F238E27FC236}">
                <a16:creationId xmlns="" xmlns:a16="http://schemas.microsoft.com/office/drawing/2014/main" id="{35EAC2DF-8736-4FE4-B3EC-38FF4BF8C7A2}"/>
              </a:ext>
            </a:extLst>
          </p:cNvPr>
          <p:cNvSpPr/>
          <p:nvPr/>
        </p:nvSpPr>
        <p:spPr>
          <a:xfrm>
            <a:off x="4905375" y="5676900"/>
            <a:ext cx="1485900" cy="815974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FD2E427-ECE1-486C-BE76-C7641E77D42F}"/>
              </a:ext>
            </a:extLst>
          </p:cNvPr>
          <p:cNvSpPr/>
          <p:nvPr/>
        </p:nvSpPr>
        <p:spPr>
          <a:xfrm>
            <a:off x="4972050" y="5676900"/>
            <a:ext cx="1666875" cy="8159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B5FBE50-6705-4AE9-8BE1-A33B9CCE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854472" cy="1027315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+mn-ea"/>
                <a:ea typeface="+mn-ea"/>
              </a:rPr>
              <a:t>如果沒有在註冊時勾選，</a:t>
            </a:r>
            <a:r>
              <a:rPr lang="en-US" altLang="zh-TW" sz="2800" dirty="0">
                <a:latin typeface="+mn-ea"/>
                <a:ea typeface="+mn-ea"/>
              </a:rPr>
              <a:t/>
            </a:r>
            <a:br>
              <a:rPr lang="en-US" altLang="zh-TW" sz="2800" dirty="0">
                <a:latin typeface="+mn-ea"/>
                <a:ea typeface="+mn-ea"/>
              </a:rPr>
            </a:br>
            <a:r>
              <a:rPr lang="zh-TW" altLang="en-US" sz="2800" dirty="0">
                <a:latin typeface="+mn-ea"/>
                <a:ea typeface="+mn-ea"/>
              </a:rPr>
              <a:t>也可以進入系統後至最下方點選（申請裁判）</a:t>
            </a:r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="" xmlns:a16="http://schemas.microsoft.com/office/drawing/2014/main" id="{C6E0F9AC-D3DF-4ADF-9C78-B919A3BEC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5148"/>
            <a:ext cx="10335302" cy="4657725"/>
          </a:xfrm>
        </p:spPr>
      </p:pic>
      <p:sp>
        <p:nvSpPr>
          <p:cNvPr id="3" name="矩形 2"/>
          <p:cNvSpPr/>
          <p:nvPr/>
        </p:nvSpPr>
        <p:spPr>
          <a:xfrm>
            <a:off x="1699404" y="3700732"/>
            <a:ext cx="3769743" cy="3105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80" y="3688167"/>
            <a:ext cx="3779848" cy="3231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80" y="4359417"/>
            <a:ext cx="377984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0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2EDA6B8-E833-4DFC-8B01-0967FB60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720" y="953885"/>
            <a:ext cx="10178322" cy="1227340"/>
          </a:xfrm>
        </p:spPr>
        <p:txBody>
          <a:bodyPr>
            <a:normAutofit fontScale="90000"/>
          </a:bodyPr>
          <a:lstStyle/>
          <a:p>
            <a:r>
              <a:rPr lang="zh-TW" altLang="en-US" sz="2800" dirty="0">
                <a:latin typeface="+mn-ea"/>
                <a:ea typeface="+mn-ea"/>
              </a:rPr>
              <a:t>裁判身分資格將由裁判組進行審核後寄發裁判年費繳費通知</a:t>
            </a:r>
            <a:r>
              <a:rPr lang="en-US" altLang="zh-TW" sz="2800" dirty="0">
                <a:latin typeface="+mn-ea"/>
                <a:ea typeface="+mn-ea"/>
              </a:rPr>
              <a:t/>
            </a:r>
            <a:br>
              <a:rPr lang="en-US" altLang="zh-TW" sz="2800" dirty="0">
                <a:latin typeface="+mn-ea"/>
                <a:ea typeface="+mn-ea"/>
              </a:rPr>
            </a:br>
            <a:r>
              <a:rPr lang="zh-TW" altLang="en-US" sz="2800" dirty="0">
                <a:latin typeface="+mn-ea"/>
                <a:ea typeface="+mn-ea"/>
              </a:rPr>
              <a:t>有兩種繳費方式</a:t>
            </a:r>
            <a:r>
              <a:rPr lang="en-US" altLang="zh-TW" sz="2800" dirty="0">
                <a:latin typeface="+mn-ea"/>
                <a:ea typeface="+mn-ea"/>
              </a:rPr>
              <a:t/>
            </a:r>
            <a:br>
              <a:rPr lang="en-US" altLang="zh-TW" sz="2800" dirty="0">
                <a:latin typeface="+mn-ea"/>
                <a:ea typeface="+mn-ea"/>
              </a:rPr>
            </a:br>
            <a:r>
              <a:rPr lang="zh-TW" altLang="en-US" sz="2800" dirty="0">
                <a:latin typeface="+mn-ea"/>
                <a:ea typeface="+mn-ea"/>
              </a:rPr>
              <a:t>（１）信用卡　（２）超商代碼繳費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5886EDB4-2A6B-4CCB-A046-8186AD1E9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" y="2286000"/>
            <a:ext cx="9753599" cy="4043680"/>
          </a:xfrm>
        </p:spPr>
      </p:pic>
    </p:spTree>
    <p:extLst>
      <p:ext uri="{BB962C8B-B14F-4D97-AF65-F5344CB8AC3E}">
        <p14:creationId xmlns:p14="http://schemas.microsoft.com/office/powerpoint/2010/main" val="52850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834C853-9C4A-4B53-A834-CFC5C93E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1183756"/>
            <a:ext cx="10178322" cy="52249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+mn-ea"/>
                <a:ea typeface="+mn-ea"/>
              </a:rPr>
              <a:t>完成裁判年費繳交，將出現裁判資訊欄位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="" xmlns:a16="http://schemas.microsoft.com/office/drawing/2014/main" id="{484A26D1-EF2C-4526-AA73-B68204C1E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925" y="1838325"/>
            <a:ext cx="9942123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8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79EA9C3-AF4E-4E08-A486-36DD25A4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839585"/>
            <a:ext cx="10178322" cy="501535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+mn-ea"/>
                <a:ea typeface="+mn-ea"/>
              </a:rPr>
              <a:t>點選課程資訊，報名裁判進修課程研習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="" xmlns:a16="http://schemas.microsoft.com/office/drawing/2014/main" id="{4AC331A8-8AB4-4A9A-8621-4849D3BC3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615440"/>
            <a:ext cx="10178321" cy="4744720"/>
          </a:xfrm>
        </p:spPr>
      </p:pic>
      <p:sp>
        <p:nvSpPr>
          <p:cNvPr id="10" name="箭號: 向下 9">
            <a:extLst>
              <a:ext uri="{FF2B5EF4-FFF2-40B4-BE49-F238E27FC236}">
                <a16:creationId xmlns="" xmlns:a16="http://schemas.microsoft.com/office/drawing/2014/main" id="{56F4D963-00A4-4A3F-AEE2-E57A5EC47B1C}"/>
              </a:ext>
            </a:extLst>
          </p:cNvPr>
          <p:cNvSpPr/>
          <p:nvPr/>
        </p:nvSpPr>
        <p:spPr>
          <a:xfrm rot="9463883">
            <a:off x="9658728" y="2201106"/>
            <a:ext cx="1087120" cy="1676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74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ABEAA21-862B-4192-BA01-BA9A7254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944360"/>
            <a:ext cx="10178322" cy="56059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+mn-ea"/>
                <a:ea typeface="+mn-ea"/>
              </a:rPr>
              <a:t>點選裁判研習進修課程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98759993-9467-4091-81FE-6837E1894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590675"/>
            <a:ext cx="9915525" cy="4629149"/>
          </a:xfrm>
        </p:spPr>
      </p:pic>
      <p:sp>
        <p:nvSpPr>
          <p:cNvPr id="6" name="箭號: 向下 5">
            <a:extLst>
              <a:ext uri="{FF2B5EF4-FFF2-40B4-BE49-F238E27FC236}">
                <a16:creationId xmlns="" xmlns:a16="http://schemas.microsoft.com/office/drawing/2014/main" id="{5AC565C7-E3E7-4E7C-A841-E3D97CA2C859}"/>
              </a:ext>
            </a:extLst>
          </p:cNvPr>
          <p:cNvSpPr/>
          <p:nvPr/>
        </p:nvSpPr>
        <p:spPr>
          <a:xfrm rot="3946102">
            <a:off x="7867650" y="4456374"/>
            <a:ext cx="971550" cy="14382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804905"/>
      </p:ext>
    </p:extLst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徽章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徽章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徽章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6113</TotalTime>
  <Words>123</Words>
  <Application>Microsoft Office PowerPoint</Application>
  <PresentationFormat>寬螢幕</PresentationFormat>
  <Paragraphs>12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Gill Sans MT</vt:lpstr>
      <vt:lpstr>微軟正黑體</vt:lpstr>
      <vt:lpstr>新細明體</vt:lpstr>
      <vt:lpstr>Arial</vt:lpstr>
      <vt:lpstr>Impact</vt:lpstr>
      <vt:lpstr>徽章</vt:lpstr>
      <vt:lpstr>裁判回流課程</vt:lpstr>
      <vt:lpstr>PowerPoint 簡報</vt:lpstr>
      <vt:lpstr>完成個人基本資料填寫，每個必填都要照實填寫喔～  紅色框框需勾選（我已有裁判身分資格）並同意中華民國足球協會之聲明內容</vt:lpstr>
      <vt:lpstr>完成申請個人用戶申請後，將進行個人資料審核後寄發繳費。</vt:lpstr>
      <vt:lpstr>如果沒有在註冊時勾選， 也可以進入系統後至最下方點選（申請裁判）</vt:lpstr>
      <vt:lpstr>裁判身分資格將由裁判組進行審核後寄發裁判年費繳費通知 有兩種繳費方式 （１）信用卡　（２）超商代碼繳費</vt:lpstr>
      <vt:lpstr>完成裁判年費繳交，將出現裁判資訊欄位</vt:lpstr>
      <vt:lpstr>點選課程資訊，報名裁判進修課程研習</vt:lpstr>
      <vt:lpstr>點選裁判研習進修課程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 N</dc:creator>
  <cp:lastModifiedBy>ran sei</cp:lastModifiedBy>
  <cp:revision>16</cp:revision>
  <dcterms:created xsi:type="dcterms:W3CDTF">2021-06-23T01:15:55Z</dcterms:created>
  <dcterms:modified xsi:type="dcterms:W3CDTF">2021-06-28T00:56:49Z</dcterms:modified>
</cp:coreProperties>
</file>